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9" r:id="rId4"/>
    <p:sldId id="270" r:id="rId5"/>
    <p:sldId id="271" r:id="rId6"/>
    <p:sldId id="268" r:id="rId7"/>
    <p:sldId id="258" r:id="rId8"/>
    <p:sldId id="260" r:id="rId9"/>
    <p:sldId id="261" r:id="rId10"/>
    <p:sldId id="262" r:id="rId11"/>
    <p:sldId id="264" r:id="rId12"/>
    <p:sldId id="265" r:id="rId13"/>
    <p:sldId id="267" r:id="rId14"/>
    <p:sldId id="275" r:id="rId15"/>
    <p:sldId id="266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04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58072" cy="965820"/>
          </a:xfrm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Мэт ньуу Лена Филатова</a:t>
            </a:r>
            <a:endParaRPr lang="ru-RU" dirty="0"/>
          </a:p>
        </p:txBody>
      </p:sp>
      <p:pic>
        <p:nvPicPr>
          <p:cNvPr id="6" name="Содержимое 5" descr="IMGP08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9470"/>
            <a:ext cx="7239000" cy="4807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39000" cy="1143000"/>
          </a:xfrm>
        </p:spPr>
        <p:txBody>
          <a:bodyPr/>
          <a:lstStyle/>
          <a:p>
            <a:r>
              <a:rPr lang="ru-RU" dirty="0" smtClean="0"/>
              <a:t>Мэт чачаа ньууги Кузя</a:t>
            </a:r>
            <a:endParaRPr lang="ru-RU" dirty="0"/>
          </a:p>
        </p:txBody>
      </p:sp>
      <p:pic>
        <p:nvPicPr>
          <p:cNvPr id="6" name="Содержимое 5" descr="IMGP09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840" y="1609725"/>
            <a:ext cx="3227719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Мэт хахаа ньууги Афанасий</a:t>
            </a:r>
            <a:endParaRPr lang="ru-RU" dirty="0"/>
          </a:p>
        </p:txBody>
      </p:sp>
      <p:pic>
        <p:nvPicPr>
          <p:cNvPr id="4" name="Содержимое 3" descr="SDC109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416821" y="2083585"/>
            <a:ext cx="5238787" cy="39290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239000" cy="1143000"/>
          </a:xfrm>
        </p:spPr>
        <p:txBody>
          <a:bodyPr/>
          <a:lstStyle/>
          <a:p>
            <a:r>
              <a:rPr lang="ru-RU" dirty="0" smtClean="0"/>
              <a:t>Мэт чачаа ньууги рома</a:t>
            </a:r>
            <a:endParaRPr lang="ru-RU" dirty="0"/>
          </a:p>
        </p:txBody>
      </p:sp>
      <p:pic>
        <p:nvPicPr>
          <p:cNvPr id="8" name="Содержимое 7" descr="IMGP09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9470"/>
            <a:ext cx="7239000" cy="4807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39000" cy="1143000"/>
          </a:xfrm>
        </p:spPr>
        <p:txBody>
          <a:bodyPr/>
          <a:lstStyle/>
          <a:p>
            <a:r>
              <a:rPr lang="ru-RU" dirty="0" smtClean="0"/>
              <a:t>Мэт ходьа ньууги Егор</a:t>
            </a:r>
            <a:endParaRPr lang="ru-RU" dirty="0"/>
          </a:p>
        </p:txBody>
      </p:sp>
      <p:pic>
        <p:nvPicPr>
          <p:cNvPr id="4" name="Содержимое 3" descr="SDC109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Туон мэт кошка тудэл ньууги пикала</a:t>
            </a:r>
            <a:endParaRPr lang="ru-RU" dirty="0"/>
          </a:p>
        </p:txBody>
      </p:sp>
      <p:pic>
        <p:nvPicPr>
          <p:cNvPr id="4" name="Содержимое 3" descr="PICT16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571612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9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785794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1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142984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T12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785794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15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785794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17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571480"/>
            <a:ext cx="7429552" cy="55721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8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857232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7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7239000" cy="4807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8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00108"/>
            <a:ext cx="3643338" cy="547071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7239000" cy="4807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09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7239000" cy="4807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12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714356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2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3" y="714356"/>
            <a:ext cx="6762797" cy="50720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\Рабочий стол\фото\фото\Новая папка\PICT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071546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9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857232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08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928670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30" dirty="0" smtClean="0"/>
              <a:t>Мэт эмэй ньууги </a:t>
            </a:r>
            <a:r>
              <a:rPr lang="ru-RU" sz="4430" dirty="0" err="1" smtClean="0"/>
              <a:t>надя</a:t>
            </a:r>
            <a:endParaRPr lang="ru-RU" sz="4430" dirty="0"/>
          </a:p>
        </p:txBody>
      </p:sp>
      <p:pic>
        <p:nvPicPr>
          <p:cNvPr id="4" name="Содержимое 3" descr="SDC109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60" dirty="0" smtClean="0"/>
              <a:t>Мэт эчиэ ньууги Иван</a:t>
            </a:r>
            <a:endParaRPr lang="ru-RU" sz="4560" dirty="0"/>
          </a:p>
        </p:txBody>
      </p:sp>
      <p:pic>
        <p:nvPicPr>
          <p:cNvPr id="4" name="Содержимое 3" descr="SDC109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34</Words>
  <PresentationFormat>Экран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Мэт ньуу Лена Филатова</vt:lpstr>
      <vt:lpstr>Слайд 2</vt:lpstr>
      <vt:lpstr>Слайд 3</vt:lpstr>
      <vt:lpstr>Слайд 4</vt:lpstr>
      <vt:lpstr>Слайд 5</vt:lpstr>
      <vt:lpstr>Слайд 6</vt:lpstr>
      <vt:lpstr>Слайд 7</vt:lpstr>
      <vt:lpstr>Мэт эмэй ньууги надя</vt:lpstr>
      <vt:lpstr>Мэт эчиэ ньууги Иван</vt:lpstr>
      <vt:lpstr>Мэт чачаа ньууги Кузя</vt:lpstr>
      <vt:lpstr>Мэт хахаа ньууги Афанасий</vt:lpstr>
      <vt:lpstr>Мэт чачаа ньууги рома</vt:lpstr>
      <vt:lpstr>Мэт ходьа ньууги Егор</vt:lpstr>
      <vt:lpstr>Туон мэт кошка тудэл ньууги пикала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7</cp:revision>
  <dcterms:modified xsi:type="dcterms:W3CDTF">2012-03-22T23:03:11Z</dcterms:modified>
</cp:coreProperties>
</file>