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Чахадан\Новая папка\сжатые\Новый рисунок.jpg"/>
          <p:cNvPicPr>
            <a:picLocks noChangeAspect="1" noChangeArrowheads="1"/>
          </p:cNvPicPr>
          <p:nvPr/>
        </p:nvPicPr>
        <p:blipFill>
          <a:blip r:embed="rId2"/>
          <a:srcRect t="6694"/>
          <a:stretch>
            <a:fillRect/>
          </a:stretch>
        </p:blipFill>
        <p:spPr bwMode="auto">
          <a:xfrm>
            <a:off x="0" y="6882"/>
            <a:ext cx="9144000" cy="6851118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Мэт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шоромопул</a:t>
            </a: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Чахадан\Новая папка\сжатые\Новый рисунок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825" y="-90488"/>
            <a:ext cx="9391650" cy="703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Чахадан\Новая папка\сжатые\Новый рисунок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Чахадан\Новая папка\сжатые\Новый рисунок (11).jpg"/>
          <p:cNvPicPr>
            <a:picLocks noChangeAspect="1" noChangeArrowheads="1"/>
          </p:cNvPicPr>
          <p:nvPr/>
        </p:nvPicPr>
        <p:blipFill>
          <a:blip r:embed="rId2"/>
          <a:srcRect t="8984" b="3125"/>
          <a:stretch>
            <a:fillRect/>
          </a:stretch>
        </p:blipFill>
        <p:spPr bwMode="auto">
          <a:xfrm>
            <a:off x="0" y="-302348"/>
            <a:ext cx="9144000" cy="716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Чахадан\Новая папка\сжатые\Новый рисунок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Чахадан\Новая папка\сжатые\Новый рисунок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Чахадан\Новая папка\сжатые\Новый рисунок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Чахадан\Новая папка\сжатые\Новый рисунок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Чахадан\Новая папка\сжатые\Новый рисунок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Чахадан\Новая папка\сжатые\Новый рисунок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Чахадан\Новая папка\сжатые\Новый рисунок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Чахадан\Новая папка\сжатые\Новый рисунок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spect="1" noChangeArrowheads="1"/>
          </p:cNvSpPr>
          <p:nvPr/>
        </p:nvSpPr>
        <p:spPr>
          <a:xfrm>
            <a:off x="539750" y="404813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+mj-ea"/>
                <a:cs typeface="+mj-cs"/>
              </a:rPr>
              <a:t>Кимдьэш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+mj-ea"/>
                <a:cs typeface="+mj-cs"/>
              </a:rPr>
              <a:t> </a:t>
            </a:r>
            <a:r>
              <a:rPr kumimoji="0" lang="ru-RU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+mj-ea"/>
                <a:cs typeface="+mj-cs"/>
              </a:rPr>
              <a:t>тии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+mj-ea"/>
                <a:cs typeface="+mj-cs"/>
              </a:rPr>
              <a:t> </a:t>
            </a:r>
            <a:r>
              <a:rPr kumimoji="0" lang="ru-RU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+mj-ea"/>
                <a:cs typeface="+mj-cs"/>
              </a:rPr>
              <a:t>шонник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+mj-ea"/>
                <a:cs typeface="+mj-cs"/>
              </a:rPr>
              <a:t>!</a:t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Чахадан\Новая папка\сжатые\Новый рисунок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Чахадан\Новая папка\сжатые\Новый рисунок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:\Чахадан\Новая папка\сжатые\Новый рисунок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Чахадан\Новая папка\сжатые\Новый рисунок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Чахадан\Новая папка\сжатые\Новый рисунок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Чахадан\Новая папка\сжатые\Новый рисунок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Чахадан\Новая папка\сжатые\Новый рисунок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Чахадан\Новая папка\сжатые\Новый рисунок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Чахадан\Новая папка\сжатые\Новый рисунок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Чахадан\Новая папка\сжатые\Новый рисунок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825" y="-90488"/>
            <a:ext cx="9391650" cy="703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Чахадан\Новая папка\сжатые\Новый рисунок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Чахадан\Новая папка\сжатые\Новый рисунок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Чахадан\Новая папка\сжатые\Новый рисунок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7</Words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6</cp:revision>
  <dcterms:created xsi:type="dcterms:W3CDTF">2012-03-23T03:35:19Z</dcterms:created>
  <dcterms:modified xsi:type="dcterms:W3CDTF">2012-03-23T03:47:42Z</dcterms:modified>
</cp:coreProperties>
</file>