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8F52BF-C8D9-4A2B-B51C-9FDA40EE98D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6978CB-F8B1-44B2-A211-F7F867BFFC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b="7572"/>
          <a:stretch>
            <a:fillRect/>
          </a:stretch>
        </p:blipFill>
        <p:spPr>
          <a:xfrm>
            <a:off x="0" y="0"/>
            <a:ext cx="93237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Мэт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ньуу</a:t>
            </a:r>
            <a:r>
              <a:rPr lang="ru-RU" dirty="0" smtClean="0">
                <a:solidFill>
                  <a:srgbClr val="FF0000"/>
                </a:solidFill>
              </a:rPr>
              <a:t> Юля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450548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Мэт</a:t>
            </a:r>
            <a:r>
              <a:rPr lang="ru-RU" dirty="0" smtClean="0"/>
              <a:t> </a:t>
            </a:r>
            <a:r>
              <a:rPr lang="ru-RU" dirty="0" err="1" smtClean="0"/>
              <a:t>эчиэ</a:t>
            </a:r>
            <a:r>
              <a:rPr lang="ru-RU" dirty="0" smtClean="0"/>
              <a:t> Николай Анатольевич</a:t>
            </a:r>
            <a:endParaRPr lang="ru-RU" dirty="0"/>
          </a:p>
        </p:txBody>
      </p:sp>
      <p:pic>
        <p:nvPicPr>
          <p:cNvPr id="4" name="Содержимое 3" descr="SDC10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Мэт</a:t>
            </a:r>
            <a:r>
              <a:rPr lang="ru-RU" dirty="0" smtClean="0"/>
              <a:t> </a:t>
            </a:r>
            <a:r>
              <a:rPr lang="ru-RU" dirty="0" err="1" smtClean="0"/>
              <a:t>эмэй</a:t>
            </a:r>
            <a:r>
              <a:rPr lang="ru-RU" dirty="0" smtClean="0"/>
              <a:t> </a:t>
            </a:r>
            <a:r>
              <a:rPr lang="ru-RU" dirty="0" err="1" smtClean="0"/>
              <a:t>Ульяна</a:t>
            </a:r>
            <a:r>
              <a:rPr lang="ru-RU" dirty="0" smtClean="0"/>
              <a:t> Николаевна</a:t>
            </a:r>
            <a:endParaRPr lang="ru-RU" dirty="0"/>
          </a:p>
        </p:txBody>
      </p:sp>
      <p:pic>
        <p:nvPicPr>
          <p:cNvPr id="4" name="Содержимое 3" descr="SDC10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Мэт</a:t>
            </a:r>
            <a:r>
              <a:rPr lang="ru-RU" dirty="0" smtClean="0"/>
              <a:t> </a:t>
            </a:r>
            <a:r>
              <a:rPr lang="ru-RU" dirty="0" err="1" smtClean="0"/>
              <a:t>чачаа</a:t>
            </a:r>
            <a:r>
              <a:rPr lang="ru-RU" dirty="0" smtClean="0"/>
              <a:t> Толик </a:t>
            </a:r>
            <a:r>
              <a:rPr lang="ru-RU" dirty="0" err="1" smtClean="0"/>
              <a:t>тасилэ</a:t>
            </a:r>
            <a:r>
              <a:rPr lang="ru-RU" dirty="0" smtClean="0"/>
              <a:t> Саша</a:t>
            </a:r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781" y="1554163"/>
            <a:ext cx="67428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940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-22921"/>
            <a:ext cx="4214810" cy="68809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0"/>
            <a:ext cx="4214842" cy="6867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3744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9771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16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Мэт ньуу Юля</vt:lpstr>
      <vt:lpstr>Мэт эчиэ Николай Анатольевич</vt:lpstr>
      <vt:lpstr>Мэт эмэй Ульяна Николаевна</vt:lpstr>
      <vt:lpstr>Мэт чачаа Толик тасилэ Саша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НСОШ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</dc:title>
  <dc:creator>NECS</dc:creator>
  <cp:lastModifiedBy>Администратор</cp:lastModifiedBy>
  <cp:revision>15</cp:revision>
  <dcterms:created xsi:type="dcterms:W3CDTF">2010-05-14T00:50:00Z</dcterms:created>
  <dcterms:modified xsi:type="dcterms:W3CDTF">2012-03-23T04:06:34Z</dcterms:modified>
</cp:coreProperties>
</file>