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83" r:id="rId17"/>
    <p:sldId id="284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71" autoAdjust="0"/>
    <p:restoredTop sz="94660"/>
  </p:normalViewPr>
  <p:slideViewPr>
    <p:cSldViewPr>
      <p:cViewPr>
        <p:scale>
          <a:sx n="75" d="100"/>
          <a:sy n="75" d="100"/>
        </p:scale>
        <p:origin x="-108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8215370" cy="1000132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Внеклассное мероприятие, посвященное Декаде родного языка</a:t>
            </a:r>
            <a:endParaRPr lang="ru-RU" sz="44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071678"/>
            <a:ext cx="8572560" cy="442915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Кин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эрдьиий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одул 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ажуугэлэ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омось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лэйдиидин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(«Кто хочет стать знатоком юкагирского языка?»)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7215206" y="135729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7358082" y="378619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214282" y="28572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2714612" y="135729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500034" y="357187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928694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Чол5оро </a:t>
            </a:r>
            <a:r>
              <a:rPr lang="ru-RU" sz="5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чиэдьэмэ</a:t>
            </a: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ходимиэ</a:t>
            </a: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пойнэй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ньо</a:t>
            </a:r>
            <a:r>
              <a:rPr lang="ru-RU" sz="7200" dirty="0" err="1" smtClean="0">
                <a:solidFill>
                  <a:srgbClr val="002060"/>
                </a:solidFill>
                <a:latin typeface="Calibri"/>
                <a:cs typeface="Calibri"/>
              </a:rPr>
              <a:t>ң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оой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эмбэй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5000628" y="221455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286644" y="135729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7858148" y="400050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5715008" y="542926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2428860" y="535782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47251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Мит 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киэйоол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кисьнул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шоромо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Василий Константинович    </a:t>
            </a:r>
          </a:p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Спиридонов</a:t>
            </a:r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Панкратий Иович</a:t>
            </a:r>
          </a:p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Борисов</a:t>
            </a:r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   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Николай Иванович    </a:t>
            </a:r>
          </a:p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Спиридонов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7858148" y="228599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7215206" y="542926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1071538" y="571501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357290" y="392906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285852" y="228599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по-юкагирски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сказать «Я тебя люблю» 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Мэт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тудэл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йуольэтльэ</a:t>
            </a:r>
            <a:endParaRPr lang="ru-RU" sz="6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Мит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титул </a:t>
            </a:r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йуольэтльэ</a:t>
            </a:r>
            <a:endParaRPr lang="ru-RU" sz="6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Мэт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тэтул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йуольэтльэ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7072330" y="107154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1500166" y="114298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7500958" y="521495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4714876" y="542926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1357290" y="550070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называется одуванчик?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чол5орон </a:t>
            </a:r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лэбэйдии</a:t>
            </a:r>
            <a:endParaRPr lang="ru-RU" sz="6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чол5орон </a:t>
            </a:r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ульэгэ</a:t>
            </a:r>
            <a:endParaRPr lang="ru-RU" sz="6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чол5орон </a:t>
            </a:r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нумэ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6715140" y="171448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8001024" y="371475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643702" y="557214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071538" y="564357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357158" y="150017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Тудэл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нумэлэк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нойдиимэлэ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йахаадаасьэ</a:t>
            </a:r>
            <a:endParaRPr lang="ru-RU" sz="6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хоробод</a:t>
            </a:r>
            <a:r>
              <a:rPr lang="ru-RU" sz="6600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ө</a:t>
            </a:r>
            <a:r>
              <a:rPr lang="ru-RU" sz="6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нчэ</a:t>
            </a:r>
            <a:endParaRPr lang="ru-RU" sz="6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тоукэ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7286644" y="292893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6143636" y="528638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3357554" y="550070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8072462" y="92867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428596" y="50004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Чомоолбэн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йоодэгэ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нэмдик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льэл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мо5о</a:t>
            </a:r>
          </a:p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унмут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айлэ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5143504" y="257174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7429520" y="521495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4572000" y="550070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7858148" y="135729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572396" y="357187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3573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Шоромогэ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иркин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нугэнгэлэ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хамун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пиэдьисьэплэк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льэңил?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ньа5анбоой</a:t>
            </a:r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куниньа5адьабуди</a:t>
            </a:r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ньа5анбоодьэ кунэль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7572396" y="185736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7572396" y="528638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85786" y="550070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4286248" y="535782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214282" y="28572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185736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Чиэдьэмэ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мээмээ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нэмдик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аамэлэ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йоодаануй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иңроонуй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йахтаануй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7358082" y="100010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5786446" y="257174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572396" y="357187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6215074" y="571501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357158" y="85723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501122" cy="2643206"/>
          </a:xfrm>
        </p:spPr>
        <p:txBody>
          <a:bodyPr>
            <a:noAutofit/>
          </a:bodyPr>
          <a:lstStyle/>
          <a:p>
            <a:pPr algn="ctr"/>
            <a:r>
              <a:rPr lang="ru-RU" sz="7200" i="1" dirty="0" err="1" smtClean="0">
                <a:latin typeface="Times New Roman" pitchFamily="18" charset="0"/>
                <a:cs typeface="Times New Roman" pitchFamily="18" charset="0"/>
              </a:rPr>
              <a:t>Чомоодьэ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i="1" dirty="0" err="1" smtClean="0">
                <a:latin typeface="Times New Roman" pitchFamily="18" charset="0"/>
                <a:cs typeface="Times New Roman" pitchFamily="18" charset="0"/>
              </a:rPr>
              <a:t>пасиибэ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72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ИИЛЬИСЬЭМЭТ!</a:t>
            </a:r>
            <a:endParaRPr lang="ru-RU" sz="6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4857752" y="28572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7858148" y="207167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500958" y="442913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071538" y="442913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3071802" y="207167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4143372" y="528638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/>
          <a:lstStyle/>
          <a:p>
            <a:pPr algn="ctr"/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Ходо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одул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титэ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мондин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«я»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мит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тит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мэт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7072330" y="157161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7358082" y="350043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643702" y="535782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4929190" y="350043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3929058" y="164305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3786182" y="564357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285720" y="128586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43998" cy="857256"/>
          </a:xfrm>
        </p:spPr>
        <p:txBody>
          <a:bodyPr>
            <a:noAutofit/>
          </a:bodyPr>
          <a:lstStyle/>
          <a:p>
            <a:pPr algn="ctr"/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Мэт </a:t>
            </a:r>
            <a:r>
              <a:rPr lang="ru-RU" sz="7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эмэй</a:t>
            </a:r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эмэйги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эмэй</a:t>
            </a:r>
            <a:endParaRPr lang="ru-RU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хосин</a:t>
            </a:r>
            <a:endParaRPr lang="ru-RU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эпиэ</a:t>
            </a:r>
            <a:endParaRPr lang="ru-RU" sz="8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5572132" y="335756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8001024" y="278605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357158" y="78579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7786710" y="535782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8001024" y="21429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5000628" y="535782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4714876" y="121442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401080" cy="1143008"/>
          </a:xfrm>
        </p:spPr>
        <p:txBody>
          <a:bodyPr>
            <a:normAutofit/>
          </a:bodyPr>
          <a:lstStyle/>
          <a:p>
            <a:pPr algn="ctr"/>
            <a:r>
              <a:rPr lang="ru-RU" sz="6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Нэмдик</a:t>
            </a:r>
            <a: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чаашэт</a:t>
            </a:r>
            <a: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пудэ</a:t>
            </a:r>
            <a: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ньаадэ</a:t>
            </a:r>
            <a:endParaRPr lang="ru-RU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чиэдьэ</a:t>
            </a:r>
            <a:endParaRPr lang="ru-RU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поорэ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4857752" y="564357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5929322" y="414338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5357818" y="200024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8001024" y="564357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858148" y="171448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3214678" y="14285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Благодаря какой рыбе наш поселок получил свое название?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чамании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амундьаа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ньатньуйаа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7929586" y="21429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8229600" y="378619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5429256" y="192880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6429388" y="492919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857224" y="571501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786842" cy="1714512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Кин</a:t>
            </a: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эпиэгэт</a:t>
            </a: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таасилэ</a:t>
            </a: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хаахаагэт</a:t>
            </a: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шэйрэсь</a:t>
            </a: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7200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ө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мнэлбэн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7200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ө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диэл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ол5оро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8001024" y="378619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6286512" y="557214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929586" y="100010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5000628" y="34290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2571736" y="571501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472518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Кин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мит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поселоккэ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аниджэ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оой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10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А)</a:t>
            </a:r>
            <a:r>
              <a:rPr lang="ru-RU" sz="4800" dirty="0" smtClean="0"/>
              <a:t> </a:t>
            </a:r>
            <a:r>
              <a:rPr lang="ru-RU" sz="4800" dirty="0" smtClean="0">
                <a:solidFill>
                  <a:schemeClr val="accent1"/>
                </a:solidFill>
              </a:rPr>
              <a:t>Солнцев Афанасий    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1"/>
                </a:solidFill>
              </a:rPr>
              <a:t>                Егорович</a:t>
            </a:r>
          </a:p>
          <a:p>
            <a:pPr>
              <a:buNone/>
            </a:pPr>
            <a:r>
              <a:rPr lang="ru-RU" sz="4800" dirty="0" smtClean="0"/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Б) </a:t>
            </a:r>
            <a:r>
              <a:rPr lang="ru-RU" sz="4800" dirty="0" smtClean="0">
                <a:solidFill>
                  <a:schemeClr val="accent1"/>
                </a:solidFill>
              </a:rPr>
              <a:t>Шадрина Людмила  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1"/>
                </a:solidFill>
              </a:rPr>
              <a:t> </a:t>
            </a:r>
            <a:r>
              <a:rPr lang="ru-RU" sz="4800" dirty="0" smtClean="0">
                <a:solidFill>
                  <a:schemeClr val="accent1"/>
                </a:solidFill>
              </a:rPr>
              <a:t>                </a:t>
            </a:r>
            <a:r>
              <a:rPr lang="ru-RU" sz="4800" dirty="0" smtClean="0">
                <a:solidFill>
                  <a:schemeClr val="accent1"/>
                </a:solidFill>
              </a:rPr>
              <a:t>Егоровна</a:t>
            </a:r>
            <a:endParaRPr lang="ru-RU" sz="48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4800" dirty="0" smtClean="0"/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В)</a:t>
            </a:r>
            <a:r>
              <a:rPr lang="ru-RU" sz="4800" dirty="0" smtClean="0"/>
              <a:t> </a:t>
            </a:r>
            <a:r>
              <a:rPr lang="ru-RU" sz="4800" dirty="0" err="1" smtClean="0">
                <a:solidFill>
                  <a:schemeClr val="accent1"/>
                </a:solidFill>
              </a:rPr>
              <a:t>Казаева</a:t>
            </a:r>
            <a:r>
              <a:rPr lang="ru-RU" sz="4800" dirty="0" smtClean="0">
                <a:solidFill>
                  <a:schemeClr val="accent1"/>
                </a:solidFill>
              </a:rPr>
              <a:t> Ольга Алексеевна</a:t>
            </a:r>
            <a:endParaRPr lang="ru-RU" sz="4800" dirty="0">
              <a:solidFill>
                <a:schemeClr val="accent1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1285852" y="257174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6786578" y="221455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143768" y="535782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4429124" y="564357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928662" y="428625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643998" cy="1214446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Хамун</a:t>
            </a: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6000" b="1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ө</a:t>
            </a:r>
            <a:r>
              <a:rPr lang="ru-RU" sz="6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рпэпул мит</a:t>
            </a: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школагэ</a:t>
            </a: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кисиэңа?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9358346" cy="41100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А)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илэкун кунэль иркибуди</a:t>
            </a:r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илэкун кунэль мал5албуди</a:t>
            </a:r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илэкун кунэль ньа5адьабуди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357158" y="78579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8001024" y="278605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500826" y="507207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3714744" y="571501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500034" y="500063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Тудэл </a:t>
            </a:r>
            <a:r>
              <a:rPr lang="ru-RU" sz="5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йооги</a:t>
            </a: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кэйлэньи</a:t>
            </a: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парнаа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ханьил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олнаа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5214942" y="178592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7572396" y="385762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858148" y="85723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5286380" y="521495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2428860" y="564357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343</TotalTime>
  <Words>306</Words>
  <PresentationFormat>Экран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Внеклассное мероприятие, посвященное Декаде родного языка</vt:lpstr>
      <vt:lpstr>Ходо одул титэ мондин «я»</vt:lpstr>
      <vt:lpstr>Мэт эмэй эмэйги</vt:lpstr>
      <vt:lpstr>Нэмдик чаашэт пудэ?</vt:lpstr>
      <vt:lpstr>Благодаря какой рыбе наш поселок получил свое название?</vt:lpstr>
      <vt:lpstr>Кин эпиэгэт таасилэ хаахаагэт шэйрэсь?</vt:lpstr>
      <vt:lpstr>Кин мит поселоккэ аниджэ оой?</vt:lpstr>
      <vt:lpstr>Хамун уөрпэпул мит школагэ кисиэңа?</vt:lpstr>
      <vt:lpstr>Тудэл йооги кэйлэньи </vt:lpstr>
      <vt:lpstr>Чол5оро чиэдьэмэ ходимиэ?</vt:lpstr>
      <vt:lpstr>Мит  киэйоол кисьнул шоромо</vt:lpstr>
      <vt:lpstr>Как по-юкагирски сказать «Я тебя люблю» </vt:lpstr>
      <vt:lpstr>Как называется одуванчик?</vt:lpstr>
      <vt:lpstr>Тудэл нумэлэк нойдиимэлэ</vt:lpstr>
      <vt:lpstr>Чомоолбэн йоодэгэ нэмдик льэл?</vt:lpstr>
      <vt:lpstr>Шоромогэ иркин нугэнгэлэ хамун пиэдьисьэплэк льэңил?</vt:lpstr>
      <vt:lpstr>Чиэдьэмэ мээмээ нэмдик аамэлэ?</vt:lpstr>
      <vt:lpstr>Чомоодьэ пасиибэ!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мероприятие, посвященное Декаде родного языка</dc:title>
  <dc:creator>Ньургуйаана Ивановна</dc:creator>
  <cp:lastModifiedBy>Учитель</cp:lastModifiedBy>
  <cp:revision>88</cp:revision>
  <dcterms:created xsi:type="dcterms:W3CDTF">2012-03-01T22:34:10Z</dcterms:created>
  <dcterms:modified xsi:type="dcterms:W3CDTF">2012-11-15T21:57:23Z</dcterms:modified>
</cp:coreProperties>
</file>